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3" r:id="rId6"/>
    <p:sldId id="265" r:id="rId7"/>
    <p:sldId id="264" r:id="rId8"/>
    <p:sldId id="262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9940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0562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6091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460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0602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981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34131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413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3584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931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015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75ED4-DD38-4BCD-B7F8-F464857C2010}" type="datetimeFigureOut">
              <a:rPr lang="en-CA" smtClean="0"/>
              <a:t>06/02/2017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2A721-1A46-456A-AA53-55ABE4DD7DA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0275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The Atom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February 2017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6441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Atoms are made up of: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Protons (P) = positive particles (+)</a:t>
            </a:r>
          </a:p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Neutrons (N) = neutral particles (no charge)</a:t>
            </a:r>
          </a:p>
          <a:p>
            <a:pPr marL="514350" indent="-514350">
              <a:buAutoNum type="arabicParenR"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Electrons (e) = negative particles (-) </a:t>
            </a: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***The #of P = # e which makes the atom neutral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45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A guy named Rutherford discovered that: 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In the centre of the atom sits the __________.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The centre is positive because the _______ are there.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The rest of the atom is mostly empty space.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pic>
        <p:nvPicPr>
          <p:cNvPr id="1026" name="Picture 2" descr="Image result for rutherfor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0197" y="1515574"/>
            <a:ext cx="3734873" cy="4957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633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A guy named Bohr discovered that: 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The electrons move around the nucleus in “orbits”.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Each orbit can hold a certain number of electrons.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 smtClean="0"/>
          </a:p>
        </p:txBody>
      </p:sp>
      <p:pic>
        <p:nvPicPr>
          <p:cNvPr id="2050" name="Picture 2" descr="Image result for boh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930" y="1572305"/>
            <a:ext cx="3115256" cy="4403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1936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422" y="365125"/>
            <a:ext cx="11676184" cy="1325563"/>
          </a:xfrm>
        </p:spPr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Putting Rutherford’s and Bohr’s ideas together the atom looks like this: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pic>
        <p:nvPicPr>
          <p:cNvPr id="4098" name="Picture 2" descr="Image result for bohr diagram for carb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397" y="1439025"/>
            <a:ext cx="5205045" cy="537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760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4" name="Content Placeholder 3" descr="Scan2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8" b="2054"/>
          <a:stretch>
            <a:fillRect/>
          </a:stretch>
        </p:blipFill>
        <p:spPr bwMode="auto">
          <a:xfrm>
            <a:off x="1997612" y="1871003"/>
            <a:ext cx="8510954" cy="47689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795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Bohr’s rules: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217812" cy="4351338"/>
          </a:xfrm>
        </p:spPr>
        <p:txBody>
          <a:bodyPr/>
          <a:lstStyle/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Orbit #1 (the one closest to the nucleus) can have a maximum of 2 electrons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Orbit #2 can have a maximum of 8 electrons</a:t>
            </a:r>
          </a:p>
          <a:p>
            <a:pPr marL="0" indent="0">
              <a:buNone/>
            </a:pP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  <a:p>
            <a:pPr marL="0" indent="0">
              <a:buNone/>
            </a:pPr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Orbit #3 and #4 start out by having a maximum of 8 electrons (this changes for bigger atoms)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54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b="1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Bohr-Rutherford diagrams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pic>
        <p:nvPicPr>
          <p:cNvPr id="3074" name="Picture 2" descr="Image result for bohr diagram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109" y="2110155"/>
            <a:ext cx="9636365" cy="3798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45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solidFill>
                  <a:srgbClr val="002060"/>
                </a:solidFill>
                <a:latin typeface="Adobe Caslon Pro Bold" panose="0205070206050A020403" pitchFamily="18" charset="0"/>
              </a:rPr>
              <a:t>How to draw B-R diagrams:</a:t>
            </a:r>
            <a:endParaRPr lang="en-CA" dirty="0">
              <a:solidFill>
                <a:srgbClr val="002060"/>
              </a:solidFill>
              <a:latin typeface="Adobe Caslon Pro Bold" panose="0205070206050A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CA" b="1" dirty="0" smtClean="0">
                <a:latin typeface="Adobe Caslon Pro Bold" panose="0205070206050A020403" pitchFamily="18" charset="0"/>
              </a:rPr>
              <a:t>Find the element that you want to draw on the Periodic Table</a:t>
            </a:r>
          </a:p>
          <a:p>
            <a:pPr marL="514350" indent="-514350">
              <a:buAutoNum type="arabicParenR"/>
            </a:pPr>
            <a:r>
              <a:rPr lang="en-CA" b="1" dirty="0" smtClean="0">
                <a:latin typeface="Adobe Caslon Pro Bold" panose="0205070206050A020403" pitchFamily="18" charset="0"/>
              </a:rPr>
              <a:t>The element # = #P </a:t>
            </a:r>
          </a:p>
          <a:p>
            <a:pPr marL="514350" indent="-514350">
              <a:buAutoNum type="arabicParenR"/>
            </a:pPr>
            <a:r>
              <a:rPr lang="en-CA" b="1" dirty="0" smtClean="0">
                <a:latin typeface="Adobe Caslon Pro Bold" panose="0205070206050A020403" pitchFamily="18" charset="0"/>
              </a:rPr>
              <a:t>Draw a small circle and inside it write the positive charge of the nucleus</a:t>
            </a:r>
          </a:p>
          <a:p>
            <a:pPr marL="514350" indent="-514350">
              <a:buAutoNum type="arabicParenR"/>
            </a:pPr>
            <a:r>
              <a:rPr lang="en-CA" b="1" dirty="0" smtClean="0">
                <a:latin typeface="Adobe Caslon Pro Bold" panose="0205070206050A020403" pitchFamily="18" charset="0"/>
              </a:rPr>
              <a:t>Draw orbits around the nucleus</a:t>
            </a:r>
          </a:p>
          <a:p>
            <a:pPr marL="514350" indent="-514350">
              <a:buAutoNum type="arabicParenR"/>
            </a:pPr>
            <a:r>
              <a:rPr lang="en-CA" b="1" dirty="0" smtClean="0">
                <a:latin typeface="Adobe Caslon Pro Bold" panose="0205070206050A020403" pitchFamily="18" charset="0"/>
              </a:rPr>
              <a:t>Starting with the closest orbit follow Bohr’s rules and place the same number of electrons as there are protons</a:t>
            </a:r>
          </a:p>
          <a:p>
            <a:pPr marL="514350" indent="-514350">
              <a:buAutoNum type="arabicParenR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495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</TotalTime>
  <Words>242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Adobe Caslon Pro Bold</vt:lpstr>
      <vt:lpstr>Arial</vt:lpstr>
      <vt:lpstr>Calibri</vt:lpstr>
      <vt:lpstr>Calibri Light</vt:lpstr>
      <vt:lpstr>Office Theme</vt:lpstr>
      <vt:lpstr>The Atom</vt:lpstr>
      <vt:lpstr>Atoms are made up of:</vt:lpstr>
      <vt:lpstr>A guy named Rutherford discovered that: </vt:lpstr>
      <vt:lpstr>A guy named Bohr discovered that: </vt:lpstr>
      <vt:lpstr>Putting Rutherford’s and Bohr’s ideas together the atom looks like this:</vt:lpstr>
      <vt:lpstr>PowerPoint Presentation</vt:lpstr>
      <vt:lpstr>Bohr’s rules:</vt:lpstr>
      <vt:lpstr>Bohr-Rutherford diagrams</vt:lpstr>
      <vt:lpstr>How to draw B-R diagrams:</vt:lpstr>
    </vt:vector>
  </TitlesOfParts>
  <Company>HWDSB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Atom</dc:title>
  <dc:creator>Darlene Wall [Staff]</dc:creator>
  <cp:lastModifiedBy>Darlene Wall [Staff]</cp:lastModifiedBy>
  <cp:revision>11</cp:revision>
  <dcterms:created xsi:type="dcterms:W3CDTF">2017-02-06T13:37:51Z</dcterms:created>
  <dcterms:modified xsi:type="dcterms:W3CDTF">2017-02-06T14:27:57Z</dcterms:modified>
</cp:coreProperties>
</file>